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79813" autoAdjust="0"/>
  </p:normalViewPr>
  <p:slideViewPr>
    <p:cSldViewPr snapToGrid="0">
      <p:cViewPr>
        <p:scale>
          <a:sx n="33" d="100"/>
          <a:sy n="33" d="100"/>
        </p:scale>
        <p:origin x="4352" y="2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EE5DC-7EE2-4645-B9EA-6BC015B286FB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EF79D-FA35-4621-B0C0-84BAD8EDED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486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새로운 원점을 얼마나 이동해야 </a:t>
            </a:r>
            <a:r>
              <a:rPr lang="ko-KR" altLang="en-US" dirty="0" err="1"/>
              <a:t>하는가가</a:t>
            </a:r>
            <a:r>
              <a:rPr lang="ko-KR" altLang="en-US" dirty="0"/>
              <a:t> 문제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구 이미지에서 원점 </a:t>
            </a:r>
            <a:r>
              <a:rPr lang="en-US" altLang="ko-KR" dirty="0"/>
              <a:t>(0,0)</a:t>
            </a:r>
            <a:r>
              <a:rPr lang="ko-KR" altLang="en-US" dirty="0"/>
              <a:t>과 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ko-KR" altLang="en-US" dirty="0"/>
              <a:t>중심점 필요</a:t>
            </a:r>
            <a:r>
              <a:rPr lang="en-US" altLang="ko-KR" dirty="0"/>
              <a:t>. </a:t>
            </a:r>
            <a:r>
              <a:rPr lang="ko-KR" altLang="en-US" dirty="0"/>
              <a:t>그 차이가 </a:t>
            </a:r>
            <a:r>
              <a:rPr lang="en-US" altLang="ko-KR" dirty="0"/>
              <a:t>(</a:t>
            </a:r>
            <a:r>
              <a:rPr lang="en-US" altLang="ko-KR" dirty="0" err="1"/>
              <a:t>Xd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Yd)</a:t>
            </a:r>
            <a:r>
              <a:rPr lang="ko-KR" altLang="en-US" dirty="0"/>
              <a:t>라고 하면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새로운 원점 이동은 배율 변경된 이미지의 </a:t>
            </a:r>
            <a:r>
              <a:rPr lang="ko-KR" altLang="en-US" dirty="0" err="1"/>
              <a:t>배율상</a:t>
            </a:r>
            <a:r>
              <a:rPr lang="ko-KR" altLang="en-US" dirty="0"/>
              <a:t> 커서 예상 위치인 </a:t>
            </a:r>
            <a:r>
              <a:rPr lang="en-US" altLang="ko-KR" dirty="0"/>
              <a:t>(</a:t>
            </a:r>
            <a:r>
              <a:rPr lang="en-US" altLang="ko-KR" dirty="0" err="1"/>
              <a:t>Xn</a:t>
            </a:r>
            <a:r>
              <a:rPr lang="en-US" altLang="ko-KR" dirty="0"/>
              <a:t>, </a:t>
            </a:r>
            <a:r>
              <a:rPr lang="en-US" altLang="ko-KR" dirty="0" err="1"/>
              <a:t>Yn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en-US" altLang="ko-KR" dirty="0"/>
              <a:t>d</a:t>
            </a:r>
            <a:r>
              <a:rPr lang="ko-KR" altLang="en-US" dirty="0"/>
              <a:t>값을 뺀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Xn</a:t>
            </a:r>
            <a:r>
              <a:rPr lang="en-US" altLang="ko-KR" dirty="0"/>
              <a:t> – </a:t>
            </a:r>
            <a:r>
              <a:rPr lang="en-US" altLang="ko-KR" dirty="0" err="1"/>
              <a:t>Xd</a:t>
            </a:r>
            <a:r>
              <a:rPr lang="en-US" altLang="ko-KR" dirty="0"/>
              <a:t>, </a:t>
            </a:r>
            <a:r>
              <a:rPr lang="en-US" altLang="ko-KR" dirty="0" err="1"/>
              <a:t>Yn</a:t>
            </a:r>
            <a:r>
              <a:rPr lang="en-US" altLang="ko-KR" dirty="0"/>
              <a:t> - Yd) </a:t>
            </a:r>
            <a:r>
              <a:rPr lang="ko-KR" altLang="en-US" dirty="0"/>
              <a:t>만큼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이제 어떡하나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분위로 나눠서 경우를 처리해줘야 하나</a:t>
            </a:r>
            <a:r>
              <a:rPr lang="en-US" altLang="ko-KR" dirty="0"/>
              <a:t>? </a:t>
            </a:r>
            <a:r>
              <a:rPr lang="ko-KR" altLang="en-US" dirty="0"/>
              <a:t>어디로 이동해야 할지</a:t>
            </a:r>
            <a:r>
              <a:rPr lang="en-US" altLang="ko-KR"/>
              <a:t>?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6EF79D-FA35-4621-B0C0-84BAD8EDED1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972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973F5F-93C3-FF5B-C9CF-97B5DE4C7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778561-55FA-9F09-90F1-0671F09D9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C0F5DE-83DB-5149-62CA-DB9A4280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9C630-5FAD-5D3A-4E01-1DDF5C28C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4A3E7D-2B4B-4CE4-9504-57BD3FE60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63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AB8F5-F66A-B369-2A47-37637A958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C90241-4BDB-900B-A2E9-180EA5CDB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3B0D8C-651D-19A5-9141-A65A33996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546EB4-BEEB-091F-3D25-8E16B2C9D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0259E-CABD-ACF5-9AD3-45AA9D9C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851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42A607-ECA3-1704-7EF4-29CEC5D874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611FA3-CFBB-0E82-6203-02B1AC300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EEDEB3-7D8D-15BB-7A4F-F04B5C01E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671784-8F15-C150-6616-9617C2113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2E1876-BECD-8F33-E6F1-F8B56E6E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311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FDAB5-E4C4-B515-2AE6-52BFEA97A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B09FD-DF0A-3C68-1968-88AED7E49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8ACD9-C1BE-85C5-75FB-3B90F138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9E673F-441F-CF93-2F65-5724BDD31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6029E-83F4-D528-3C1E-197F287E8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493F1-1C87-A156-7262-A97A9381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250277-AA7A-5798-B4D4-2029561AA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9D1A94-863E-A847-074E-244E634E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B77D5D-ABCA-045A-D9E4-4F42AD58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85245-47F4-0BBF-BE24-7B44ED24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02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8BD8D-5FAF-F0F6-A09D-F70CB219C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DF11CC-034B-6635-D126-B1B1BA6655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7EE2A0-DCA9-987D-8C22-59565173B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92538-4AA6-2F6D-E4E9-0382FB19D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B10A86-527C-C263-E601-E8E0FB4EF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D00643-2B00-8FAB-9722-F1E4D129A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092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8DB27-3983-F46A-2564-6D3D0D0F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3E480F-ACC5-9235-6722-EE9F889A1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4D7C3F-BE85-D151-23F8-21E225B73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286895-8A53-D0BC-D50F-636D8EAB47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8F66C53-FF87-6047-55C8-1BF62F351A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C28404-6B48-A98B-4E68-3B86A16F0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F75877-331F-CA57-0950-8CD8A700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91E8EF-8943-5ED5-8642-E82C6F503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862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856C9-E35D-DD6D-BB0D-9AB4B1EE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155004-4318-8E44-6A8D-D642A26CD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09C56F-A99C-0AC4-69B2-BCE51BA3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59E451-A5E3-12FE-9474-C404F904B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64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B451A1-D6A3-2004-8B22-A661F3E9E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741E91-5FE4-DFC6-90A2-9CD1D95B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02A1A1-DF18-7ACE-9297-CACE9AD23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32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FA9ECF-DA0F-4CA0-81D4-FF6A8DF4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EF40B-E3E4-BABC-6B1C-83803D2B6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92EFF7-2563-8678-7697-F955C777A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10F537-DC49-8998-317B-91D8AA9D5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2ED3FD-19CD-7685-5FCB-F977F4F23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048968-197C-CB20-FC24-65604171F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735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7CB84-964B-24D2-B7DC-C1A38AD7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8CC549-D8E8-E7E5-B0EF-C47DF22F27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D3B286-44C6-AD18-CC7C-C8E542A38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7B9030-6DA4-E744-FC4B-B4DCE870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B79522-FC34-BD9C-2DA0-8560C34AE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D8367F-71F0-6519-6547-FE7DFA5F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45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3677E6-1301-AD6B-685C-749A78BC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A0A89-FB4D-8DA3-1536-EEFAE62F5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289BFA-CFCF-8AE2-8542-FC97EAB774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11047-51FD-4548-9BC4-C303D68C4058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383126-B395-6E6F-7206-42A0A5C68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B6EF98-306C-612A-6FF8-3BC5A15732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F68C1-C156-4667-B9B7-1BA9A3030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904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CA64FA-B7A9-3E43-6A8F-028BF0E9DCDD}"/>
              </a:ext>
            </a:extLst>
          </p:cNvPr>
          <p:cNvSpPr txBox="1"/>
          <p:nvPr/>
        </p:nvSpPr>
        <p:spPr>
          <a:xfrm>
            <a:off x="977900" y="318438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Origin(0,0)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A9180F-26FA-0B07-8E47-B43C15E62CD8}"/>
              </a:ext>
            </a:extLst>
          </p:cNvPr>
          <p:cNvSpPr txBox="1"/>
          <p:nvPr/>
        </p:nvSpPr>
        <p:spPr>
          <a:xfrm>
            <a:off x="5359400" y="6345757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rect_w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9DC686-CF72-90B9-4D11-A39335EA4CA6}"/>
              </a:ext>
            </a:extLst>
          </p:cNvPr>
          <p:cNvSpPr txBox="1"/>
          <p:nvPr/>
        </p:nvSpPr>
        <p:spPr>
          <a:xfrm>
            <a:off x="10091954" y="3167931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rect_h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7AF586-74C9-FF69-4300-1AFAEEC1E7C1}"/>
              </a:ext>
            </a:extLst>
          </p:cNvPr>
          <p:cNvSpPr txBox="1"/>
          <p:nvPr/>
        </p:nvSpPr>
        <p:spPr>
          <a:xfrm>
            <a:off x="5264150" y="-997604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img_w</a:t>
            </a:r>
            <a:endParaRPr lang="ko-KR" altLang="en-US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900A44A-5474-9368-C423-EF0FCE133BD1}"/>
              </a:ext>
            </a:extLst>
          </p:cNvPr>
          <p:cNvGrpSpPr/>
          <p:nvPr/>
        </p:nvGrpSpPr>
        <p:grpSpPr>
          <a:xfrm>
            <a:off x="1714500" y="738605"/>
            <a:ext cx="8209146" cy="5607152"/>
            <a:chOff x="4333461" y="1097722"/>
            <a:chExt cx="4645715" cy="4620591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5C78C21-4ADF-D1DE-05AF-56DFE1A75B38}"/>
                </a:ext>
              </a:extLst>
            </p:cNvPr>
            <p:cNvCxnSpPr>
              <a:cxnSpLocks/>
              <a:stCxn id="4" idx="0"/>
              <a:endCxn id="4" idx="2"/>
            </p:cNvCxnSpPr>
            <p:nvPr/>
          </p:nvCxnSpPr>
          <p:spPr>
            <a:xfrm>
              <a:off x="6643757" y="1097722"/>
              <a:ext cx="0" cy="4620591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5C24C6BF-F722-E804-41F4-852E237CCD64}"/>
                </a:ext>
              </a:extLst>
            </p:cNvPr>
            <p:cNvGrpSpPr/>
            <p:nvPr/>
          </p:nvGrpSpPr>
          <p:grpSpPr>
            <a:xfrm>
              <a:off x="4333461" y="1097722"/>
              <a:ext cx="4645715" cy="4620591"/>
              <a:chOff x="4333461" y="1097722"/>
              <a:chExt cx="4645715" cy="4620591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407E1C6-9E4B-4E5B-F308-8C876A15B7F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6668881" y="1118704"/>
                <a:ext cx="0" cy="4620591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A7D1DB17-B508-6BB8-B967-1279443847E8}"/>
                  </a:ext>
                </a:extLst>
              </p:cNvPr>
              <p:cNvSpPr/>
              <p:nvPr/>
            </p:nvSpPr>
            <p:spPr>
              <a:xfrm>
                <a:off x="4333461" y="1097722"/>
                <a:ext cx="4620591" cy="4620591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69334B3-324B-5F3A-63D9-4F56A7622266}"/>
              </a:ext>
            </a:extLst>
          </p:cNvPr>
          <p:cNvSpPr txBox="1"/>
          <p:nvPr/>
        </p:nvSpPr>
        <p:spPr>
          <a:xfrm>
            <a:off x="12811225" y="-1136104"/>
            <a:ext cx="4186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커서의 위치를 중심으로 배율 변경이 이뤄져야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743B4BB2-8435-8DF4-E730-DEEB08E065D4}"/>
              </a:ext>
            </a:extLst>
          </p:cNvPr>
          <p:cNvGrpSpPr/>
          <p:nvPr/>
        </p:nvGrpSpPr>
        <p:grpSpPr>
          <a:xfrm>
            <a:off x="1644652" y="687770"/>
            <a:ext cx="8278995" cy="5208947"/>
            <a:chOff x="10853954" y="963168"/>
            <a:chExt cx="8278995" cy="5208947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9CCA5EC-DF63-D8D4-34C4-D54BF4C7153B}"/>
                </a:ext>
              </a:extLst>
            </p:cNvPr>
            <p:cNvSpPr/>
            <p:nvPr/>
          </p:nvSpPr>
          <p:spPr>
            <a:xfrm>
              <a:off x="10923802" y="1033016"/>
              <a:ext cx="8164727" cy="5139097"/>
            </a:xfrm>
            <a:prstGeom prst="rect">
              <a:avLst/>
            </a:prstGeom>
            <a:blipFill>
              <a:blip r:embed="rId3">
                <a:alphaModFix amt="50000"/>
              </a:blip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951AF360-93DB-7889-8DB7-7CCF3FBDEBF9}"/>
                </a:ext>
              </a:extLst>
            </p:cNvPr>
            <p:cNvCxnSpPr>
              <a:cxnSpLocks/>
            </p:cNvCxnSpPr>
            <p:nvPr/>
          </p:nvCxnSpPr>
          <p:spPr>
            <a:xfrm>
              <a:off x="15028376" y="1033017"/>
              <a:ext cx="0" cy="5139098"/>
            </a:xfrm>
            <a:prstGeom prst="line">
              <a:avLst/>
            </a:prstGeom>
            <a:ln w="25400">
              <a:solidFill>
                <a:srgbClr val="FFFF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3F495C4-61FF-0D6E-01FB-1F507B6BA869}"/>
                </a:ext>
              </a:extLst>
            </p:cNvPr>
            <p:cNvCxnSpPr>
              <a:cxnSpLocks/>
            </p:cNvCxnSpPr>
            <p:nvPr/>
          </p:nvCxnSpPr>
          <p:spPr>
            <a:xfrm>
              <a:off x="10923803" y="3602566"/>
              <a:ext cx="8209146" cy="0"/>
            </a:xfrm>
            <a:prstGeom prst="line">
              <a:avLst/>
            </a:prstGeom>
            <a:ln w="25400">
              <a:solidFill>
                <a:srgbClr val="FFFF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5CFAD44-3644-FC7E-5F3F-3B7BE24A23A7}"/>
                </a:ext>
              </a:extLst>
            </p:cNvPr>
            <p:cNvSpPr/>
            <p:nvPr/>
          </p:nvSpPr>
          <p:spPr>
            <a:xfrm>
              <a:off x="10853954" y="963168"/>
              <a:ext cx="139697" cy="139697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40505A64-D07C-7712-DBCD-70C15D8DDEE5}"/>
                </a:ext>
              </a:extLst>
            </p:cNvPr>
            <p:cNvSpPr/>
            <p:nvPr/>
          </p:nvSpPr>
          <p:spPr>
            <a:xfrm>
              <a:off x="17010813" y="4810015"/>
              <a:ext cx="139700" cy="139700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" name="직선 화살표 연결선 2">
              <a:extLst>
                <a:ext uri="{FF2B5EF4-FFF2-40B4-BE49-F238E27FC236}">
                  <a16:creationId xmlns:a16="http://schemas.microsoft.com/office/drawing/2014/main" id="{E374E2B2-82C7-1E82-749C-7ABBE73212D6}"/>
                </a:ext>
              </a:extLst>
            </p:cNvPr>
            <p:cNvCxnSpPr>
              <a:cxnSpLocks/>
            </p:cNvCxnSpPr>
            <p:nvPr/>
          </p:nvCxnSpPr>
          <p:spPr>
            <a:xfrm>
              <a:off x="15088672" y="3685116"/>
              <a:ext cx="1904572" cy="1150298"/>
            </a:xfrm>
            <a:prstGeom prst="straightConnector1">
              <a:avLst/>
            </a:prstGeom>
            <a:ln w="25400">
              <a:solidFill>
                <a:srgbClr val="FFFF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직각 삼각형 59">
            <a:extLst>
              <a:ext uri="{FF2B5EF4-FFF2-40B4-BE49-F238E27FC236}">
                <a16:creationId xmlns:a16="http://schemas.microsoft.com/office/drawing/2014/main" id="{C2CF0FE6-2A1F-C129-B47A-0FF6EDB18703}"/>
              </a:ext>
            </a:extLst>
          </p:cNvPr>
          <p:cNvSpPr/>
          <p:nvPr/>
        </p:nvSpPr>
        <p:spPr>
          <a:xfrm>
            <a:off x="1714476" y="757619"/>
            <a:ext cx="6169200" cy="3852482"/>
          </a:xfrm>
          <a:prstGeom prst="rtTriangle">
            <a:avLst/>
          </a:prstGeom>
          <a:solidFill>
            <a:srgbClr val="FFFF00">
              <a:alpha val="20000"/>
            </a:srgbClr>
          </a:solidFill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49FCC5F9-3C6C-7988-F31D-2854C85ED23E}"/>
              </a:ext>
            </a:extLst>
          </p:cNvPr>
          <p:cNvGrpSpPr/>
          <p:nvPr/>
        </p:nvGrpSpPr>
        <p:grpSpPr>
          <a:xfrm>
            <a:off x="-17100863" y="-7682979"/>
            <a:ext cx="17100863" cy="10366839"/>
            <a:chOff x="-16534668" y="-4021082"/>
            <a:chExt cx="17100863" cy="103668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E98E18-4898-A05D-6990-43DC10880BC9}"/>
                </a:ext>
              </a:extLst>
            </p:cNvPr>
            <p:cNvSpPr txBox="1"/>
            <p:nvPr/>
          </p:nvSpPr>
          <p:spPr>
            <a:xfrm>
              <a:off x="-907005" y="2307786"/>
              <a:ext cx="1473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img_h</a:t>
              </a:r>
              <a:endParaRPr lang="ko-KR" altLang="en-US" dirty="0"/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A7871513-6299-6F82-C18B-C3419D4582C3}"/>
                </a:ext>
              </a:extLst>
            </p:cNvPr>
            <p:cNvGrpSpPr/>
            <p:nvPr/>
          </p:nvGrpSpPr>
          <p:grpSpPr>
            <a:xfrm>
              <a:off x="-16534668" y="-4021082"/>
              <a:ext cx="16476845" cy="10366839"/>
              <a:chOff x="10853954" y="963168"/>
              <a:chExt cx="8278995" cy="5208947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FDB6EDF2-53E3-FE0A-2B5A-D5B93A0A883F}"/>
                  </a:ext>
                </a:extLst>
              </p:cNvPr>
              <p:cNvSpPr/>
              <p:nvPr/>
            </p:nvSpPr>
            <p:spPr>
              <a:xfrm>
                <a:off x="10923802" y="1033016"/>
                <a:ext cx="8164727" cy="5139097"/>
              </a:xfrm>
              <a:prstGeom prst="rect">
                <a:avLst/>
              </a:prstGeom>
              <a:blipFill>
                <a:blip r:embed="rId3">
                  <a:alphaModFix amt="50000"/>
                </a:blip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C1FB23BC-65DC-85A3-4E65-8A1B39F61F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028376" y="1033017"/>
                <a:ext cx="0" cy="5139098"/>
              </a:xfrm>
              <a:prstGeom prst="line">
                <a:avLst/>
              </a:prstGeom>
              <a:ln w="25400">
                <a:solidFill>
                  <a:srgbClr val="FFFF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1D3F964A-9810-9406-0139-A9E451F7AE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923803" y="3602566"/>
                <a:ext cx="8209146" cy="0"/>
              </a:xfrm>
              <a:prstGeom prst="line">
                <a:avLst/>
              </a:prstGeom>
              <a:ln w="25400">
                <a:solidFill>
                  <a:srgbClr val="FFFF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5F572778-0C3B-A061-62BF-4A55B0D2BBA1}"/>
                  </a:ext>
                </a:extLst>
              </p:cNvPr>
              <p:cNvSpPr/>
              <p:nvPr/>
            </p:nvSpPr>
            <p:spPr>
              <a:xfrm>
                <a:off x="10853954" y="963168"/>
                <a:ext cx="139697" cy="139697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35F4A297-8D50-8ABE-A797-A440BCEE6E4B}"/>
                  </a:ext>
                </a:extLst>
              </p:cNvPr>
              <p:cNvSpPr/>
              <p:nvPr/>
            </p:nvSpPr>
            <p:spPr>
              <a:xfrm>
                <a:off x="17010813" y="4810015"/>
                <a:ext cx="139700" cy="13970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6" name="직선 화살표 연결선 55">
                <a:extLst>
                  <a:ext uri="{FF2B5EF4-FFF2-40B4-BE49-F238E27FC236}">
                    <a16:creationId xmlns:a16="http://schemas.microsoft.com/office/drawing/2014/main" id="{D6E6C039-A68F-D909-96E3-22878D3415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088672" y="3685116"/>
                <a:ext cx="1904572" cy="1150298"/>
              </a:xfrm>
              <a:prstGeom prst="straightConnector1">
                <a:avLst/>
              </a:prstGeom>
              <a:ln w="25400">
                <a:solidFill>
                  <a:srgbClr val="FFFF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직각 삼각형 60">
              <a:extLst>
                <a:ext uri="{FF2B5EF4-FFF2-40B4-BE49-F238E27FC236}">
                  <a16:creationId xmlns:a16="http://schemas.microsoft.com/office/drawing/2014/main" id="{CD37C042-EF87-C0BC-AE44-8E8A934CB4AD}"/>
                </a:ext>
              </a:extLst>
            </p:cNvPr>
            <p:cNvSpPr/>
            <p:nvPr/>
          </p:nvSpPr>
          <p:spPr>
            <a:xfrm>
              <a:off x="-16397961" y="-3852483"/>
              <a:ext cx="12151517" cy="7588261"/>
            </a:xfrm>
            <a:prstGeom prst="rtTriangle">
              <a:avLst/>
            </a:prstGeom>
            <a:solidFill>
              <a:srgbClr val="FFFF00">
                <a:alpha val="20000"/>
              </a:srgbClr>
            </a:solidFill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43162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98</Words>
  <Application>Microsoft Office PowerPoint</Application>
  <PresentationFormat>와이드스크린</PresentationFormat>
  <Paragraphs>19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 Hui</dc:creator>
  <cp:lastModifiedBy>Seo Hui</cp:lastModifiedBy>
  <cp:revision>6</cp:revision>
  <dcterms:created xsi:type="dcterms:W3CDTF">2022-11-08T06:25:16Z</dcterms:created>
  <dcterms:modified xsi:type="dcterms:W3CDTF">2022-11-09T04:34:34Z</dcterms:modified>
</cp:coreProperties>
</file>

<file path=docProps/thumbnail.jpeg>
</file>